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34" d="100"/>
          <a:sy n="34" d="100"/>
        </p:scale>
        <p:origin x="20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149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342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928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952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887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755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360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37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318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893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943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E8C57-79CA-40A1-9E0D-2B59B6388A6E}" type="datetimeFigureOut">
              <a:rPr lang="nl-NL" smtClean="0"/>
              <a:t>1-3-2016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1106F-77C7-44A2-9A8A-DC0F3BFA9AB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715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097"/>
          <a:stretch/>
        </p:blipFill>
        <p:spPr>
          <a:xfrm>
            <a:off x="0" y="278623"/>
            <a:ext cx="12192000" cy="60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789"/>
          <a:stretch/>
        </p:blipFill>
        <p:spPr>
          <a:xfrm>
            <a:off x="0" y="365124"/>
            <a:ext cx="12301056" cy="617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9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907"/>
          <a:stretch/>
        </p:blipFill>
        <p:spPr>
          <a:xfrm>
            <a:off x="0" y="430530"/>
            <a:ext cx="12186832" cy="61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0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858"/>
          <a:stretch/>
        </p:blipFill>
        <p:spPr>
          <a:xfrm>
            <a:off x="0" y="0"/>
            <a:ext cx="12192000" cy="66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0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985"/>
          <a:stretch/>
        </p:blipFill>
        <p:spPr>
          <a:xfrm>
            <a:off x="0" y="365125"/>
            <a:ext cx="12192000" cy="610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8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905"/>
          <a:stretch/>
        </p:blipFill>
        <p:spPr>
          <a:xfrm>
            <a:off x="0" y="365125"/>
            <a:ext cx="12192000" cy="63159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1945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Franken, T.T.P.</dc:creator>
  <cp:lastModifiedBy>Franken, T.T.P.</cp:lastModifiedBy>
  <cp:revision>1</cp:revision>
  <dcterms:created xsi:type="dcterms:W3CDTF">2016-03-01T19:48:20Z</dcterms:created>
  <dcterms:modified xsi:type="dcterms:W3CDTF">2016-03-01T19:48:49Z</dcterms:modified>
</cp:coreProperties>
</file>